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9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FFCC00"/>
    <a:srgbClr val="000099"/>
    <a:srgbClr val="33CCFF"/>
    <a:srgbClr val="0033CC"/>
    <a:srgbClr val="FFCCFF"/>
    <a:srgbClr val="FF66FF"/>
    <a:srgbClr val="99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076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660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024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478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47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087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956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42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6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web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FDD18712-1ACB-4C72-8286-7A0D4698FEA3}"/>
              </a:ext>
            </a:extLst>
          </p:cNvPr>
          <p:cNvSpPr txBox="1"/>
          <p:nvPr/>
        </p:nvSpPr>
        <p:spPr>
          <a:xfrm>
            <a:off x="3115430" y="438058"/>
            <a:ext cx="8476406" cy="553998"/>
          </a:xfrm>
          <a:prstGeom prst="rect">
            <a:avLst/>
          </a:prstGeom>
          <a:solidFill>
            <a:srgbClr val="000099"/>
          </a:solidFill>
          <a:ln>
            <a:solidFill>
              <a:srgbClr val="0033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3000" b="1" dirty="0">
                <a:solidFill>
                  <a:srgbClr val="CCCC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สายการบังคับบัญชาด่านตรวจคนเข้าเมืองท่าอากาศยานหาดใหญ่</a:t>
            </a:r>
            <a:endParaRPr lang="en-US" sz="3000" b="1" dirty="0">
              <a:solidFill>
                <a:srgbClr val="CCCC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22F81526-4EC5-49A8-BD65-A0DF6C048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64" y="375638"/>
            <a:ext cx="1525955" cy="159232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7B6A851E-D8E2-39FB-61D0-9D31D2F84904}"/>
              </a:ext>
            </a:extLst>
          </p:cNvPr>
          <p:cNvSpPr txBox="1"/>
          <p:nvPr/>
        </p:nvSpPr>
        <p:spPr>
          <a:xfrm>
            <a:off x="5268032" y="2721113"/>
            <a:ext cx="1950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พ.ต.ท.สราว</a:t>
            </a:r>
            <a:r>
              <a:rPr lang="th-TH" sz="1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ุธ</a:t>
            </a:r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นพกาศ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สว.ด่าน ตม.ทอ.หาดใหญ่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โทร. 08-6358-0199</a:t>
            </a:r>
            <a:endParaRPr lang="en-US" sz="1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BA648490-2551-2789-E11E-A6F4AD868F30}"/>
              </a:ext>
            </a:extLst>
          </p:cNvPr>
          <p:cNvSpPr txBox="1"/>
          <p:nvPr/>
        </p:nvSpPr>
        <p:spPr>
          <a:xfrm>
            <a:off x="250569" y="5154245"/>
            <a:ext cx="18755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ร.ต.อ.หญิง วันเพ็ญ </a:t>
            </a:r>
            <a:r>
              <a:rPr lang="th-TH" sz="1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ซ้</a:t>
            </a:r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วนเล้ง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รอง สว.ด่าน ตม.ทอ.หาดใหญ่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โทร. 09-9469-2299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งานอำนวยการ</a:t>
            </a:r>
            <a:endParaRPr lang="en-US" sz="1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258BF3C6-15D1-5129-0E9C-79F3D6CE10A7}"/>
              </a:ext>
            </a:extLst>
          </p:cNvPr>
          <p:cNvSpPr txBox="1"/>
          <p:nvPr/>
        </p:nvSpPr>
        <p:spPr>
          <a:xfrm>
            <a:off x="2073676" y="5128032"/>
            <a:ext cx="18755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ร.ต.อ.หญิง สุไก่ </a:t>
            </a:r>
            <a:r>
              <a:rPr lang="th-TH" sz="1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โสบผ</a:t>
            </a:r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อม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รอง สว.ด่าน ตม.ทอ.หาดใหญ่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โทร. 08-4964-8713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งานอำนวยการ</a:t>
            </a:r>
            <a:endParaRPr lang="en-US" sz="1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7D0F9DD9-B2C6-A2DA-ACC4-6C6B957DB197}"/>
              </a:ext>
            </a:extLst>
          </p:cNvPr>
          <p:cNvSpPr txBox="1"/>
          <p:nvPr/>
        </p:nvSpPr>
        <p:spPr>
          <a:xfrm>
            <a:off x="5824778" y="5188836"/>
            <a:ext cx="2202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ว่าที่ ร.ต.อ.หญิง อาภา สุวรรณยุหะ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รอง สว.(อก.)ด่าน ตม.ทอ.หาดใหญ่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โทร. 08-1994-3256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งานตรวจบุคคลและยานพาหนะ</a:t>
            </a:r>
            <a:endParaRPr lang="en-US" sz="1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611785BB-56AE-ACC3-4E72-2591CE14AAC8}"/>
              </a:ext>
            </a:extLst>
          </p:cNvPr>
          <p:cNvSpPr txBox="1"/>
          <p:nvPr/>
        </p:nvSpPr>
        <p:spPr>
          <a:xfrm>
            <a:off x="3962690" y="5157826"/>
            <a:ext cx="1950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ร.ต.อ.กฤดกานต์ </a:t>
            </a:r>
            <a:r>
              <a:rPr lang="th-TH" sz="1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กฤษ</a:t>
            </a:r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ณะพันธ์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รอง สว.ด่าน ตม.ทอ.หาดใหญ่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โทร. 09-1046</a:t>
            </a:r>
            <a:r>
              <a:rPr lang="en-US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</a:t>
            </a:r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4312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งานอำนวยการ</a:t>
            </a:r>
            <a:endParaRPr lang="en-US" sz="1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ED9C5169-02D3-B72E-9851-2F23F01FB46A}"/>
              </a:ext>
            </a:extLst>
          </p:cNvPr>
          <p:cNvSpPr txBox="1"/>
          <p:nvPr/>
        </p:nvSpPr>
        <p:spPr>
          <a:xfrm>
            <a:off x="8026996" y="5188835"/>
            <a:ext cx="1950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ร.ต.อ.กฤศณ</a:t>
            </a:r>
            <a:r>
              <a:rPr lang="th-TH" sz="1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ัฏฐ์</a:t>
            </a:r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คงยัง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รอง สว.ด่าน ตม.ทอ.หาดใหญ่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โทร. 09-0897-3666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งานตรวจบุคคลและยานพาหนะ</a:t>
            </a:r>
            <a:endParaRPr lang="en-US" sz="1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7AC3CD60-3C29-0868-0A63-C2B4D9D245B8}"/>
              </a:ext>
            </a:extLst>
          </p:cNvPr>
          <p:cNvSpPr txBox="1"/>
          <p:nvPr/>
        </p:nvSpPr>
        <p:spPr>
          <a:xfrm>
            <a:off x="9990945" y="5154245"/>
            <a:ext cx="1950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ร.ต.อ.กฤศณ</a:t>
            </a:r>
            <a:r>
              <a:rPr lang="th-TH" sz="1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ัฏฐ์</a:t>
            </a:r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คงยัง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รอง สว.ด่าน ตม.ทอ.หาดใหญ่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โทร. 09-0897-3666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งานสืบสวนและปราบปราม</a:t>
            </a:r>
            <a:endParaRPr lang="en-US" sz="1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856F55BB-664A-0323-F58E-D33B2C1CD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681" y="1327215"/>
            <a:ext cx="1119188" cy="1281494"/>
          </a:xfrm>
          <a:prstGeom prst="rect">
            <a:avLst/>
          </a:prstGeom>
          <a:ln w="12700">
            <a:solidFill>
              <a:srgbClr val="7030A0"/>
            </a:solidFill>
            <a:prstDash val="solid"/>
          </a:ln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922F7E79-B58C-14CF-7B66-FBC56DF80C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845" y="3672597"/>
            <a:ext cx="1147212" cy="1364984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362E6132-D63A-AF8E-53E4-0679C423F8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8251" y="3669361"/>
            <a:ext cx="1134839" cy="1326121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B4E4FD24-C49B-88B4-8DE1-45BD71A248E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84"/>
          <a:stretch/>
        </p:blipFill>
        <p:spPr>
          <a:xfrm>
            <a:off x="6366284" y="3632296"/>
            <a:ext cx="1134840" cy="1410318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E61A9D89-3162-1306-B949-2FB3E4221EE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03" t="1528" r="3447"/>
          <a:stretch/>
        </p:blipFill>
        <p:spPr>
          <a:xfrm>
            <a:off x="8451427" y="3632296"/>
            <a:ext cx="1163698" cy="1410318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D9648E1A-422D-D5AE-6C30-48DEC1B51E8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03" t="1528" r="3447"/>
          <a:stretch/>
        </p:blipFill>
        <p:spPr>
          <a:xfrm>
            <a:off x="10485808" y="3627263"/>
            <a:ext cx="1163698" cy="1410318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  <p:pic>
        <p:nvPicPr>
          <p:cNvPr id="33" name="รูปภาพ 32">
            <a:extLst>
              <a:ext uri="{FF2B5EF4-FFF2-40B4-BE49-F238E27FC236}">
                <a16:creationId xmlns:a16="http://schemas.microsoft.com/office/drawing/2014/main" id="{0BA6E632-D55B-9A03-5B78-C9EC4B66077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531"/>
          <a:stretch/>
        </p:blipFill>
        <p:spPr>
          <a:xfrm>
            <a:off x="600165" y="3672596"/>
            <a:ext cx="1222910" cy="1364985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id="{9A8746ED-AEAA-C78E-F947-D4C84C9F96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92" y="6225016"/>
            <a:ext cx="464367" cy="449608"/>
          </a:xfrm>
          <a:prstGeom prst="rect">
            <a:avLst/>
          </a:prstGeom>
        </p:spPr>
      </p:pic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A8DC452D-FA23-43D0-437A-01AE5E08C7E1}"/>
              </a:ext>
            </a:extLst>
          </p:cNvPr>
          <p:cNvSpPr txBox="1"/>
          <p:nvPr/>
        </p:nvSpPr>
        <p:spPr>
          <a:xfrm>
            <a:off x="9002239" y="1642272"/>
            <a:ext cx="1950486" cy="42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7" name="รูปภาพ 46">
            <a:extLst>
              <a:ext uri="{FF2B5EF4-FFF2-40B4-BE49-F238E27FC236}">
                <a16:creationId xmlns:a16="http://schemas.microsoft.com/office/drawing/2014/main" id="{770CB1AD-58EE-9261-D3CF-C9E9644BB2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3167" y="6226781"/>
            <a:ext cx="460399" cy="449608"/>
          </a:xfrm>
          <a:prstGeom prst="rect">
            <a:avLst/>
          </a:prstGeom>
        </p:spPr>
      </p:pic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2B836D6A-045D-8738-09E1-9A207CC3A833}"/>
              </a:ext>
            </a:extLst>
          </p:cNvPr>
          <p:cNvSpPr txBox="1"/>
          <p:nvPr/>
        </p:nvSpPr>
        <p:spPr>
          <a:xfrm>
            <a:off x="1446741" y="6188210"/>
            <a:ext cx="1655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0-7425-1565, 0-7425-1678</a:t>
            </a:r>
          </a:p>
          <a:p>
            <a:r>
              <a:rPr lang="en-US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www.hdyimmigration.com</a:t>
            </a:r>
          </a:p>
        </p:txBody>
      </p:sp>
      <p:sp>
        <p:nvSpPr>
          <p:cNvPr id="51" name="กล่องข้อความ 50">
            <a:extLst>
              <a:ext uri="{FF2B5EF4-FFF2-40B4-BE49-F238E27FC236}">
                <a16:creationId xmlns:a16="http://schemas.microsoft.com/office/drawing/2014/main" id="{3FFC10BE-0EDF-0D06-D000-072A8E047EF4}"/>
              </a:ext>
            </a:extLst>
          </p:cNvPr>
          <p:cNvSpPr txBox="1"/>
          <p:nvPr/>
        </p:nvSpPr>
        <p:spPr>
          <a:xfrm>
            <a:off x="10133055" y="6300886"/>
            <a:ext cx="1869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 ณ วันที่ 11 มีนาคม 2567</a:t>
            </a:r>
            <a:endParaRPr lang="en-US" sz="1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18158914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77</TotalTime>
  <Words>142</Words>
  <Application>Microsoft Office PowerPoint</Application>
  <PresentationFormat>แบบจอกว้าง</PresentationFormat>
  <Paragraphs>31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TH Sarabun New</vt:lpstr>
      <vt:lpstr>ธีมของ Office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Hatyai Airport Immigration</dc:creator>
  <cp:lastModifiedBy>Hatyai Airport Immigration</cp:lastModifiedBy>
  <cp:revision>3</cp:revision>
  <dcterms:created xsi:type="dcterms:W3CDTF">2024-03-11T13:37:39Z</dcterms:created>
  <dcterms:modified xsi:type="dcterms:W3CDTF">2024-03-12T12:59:14Z</dcterms:modified>
</cp:coreProperties>
</file>