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4660"/>
  </p:normalViewPr>
  <p:slideViewPr>
    <p:cSldViewPr snapToGrid="0">
      <p:cViewPr>
        <p:scale>
          <a:sx n="100" d="100"/>
          <a:sy n="100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E592-7437-4BAF-92EA-842832E913A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778D-D987-4D27-BD80-E2B3053B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606283BA-BC19-453E-A7DE-528E9FB09DD9}"/>
              </a:ext>
            </a:extLst>
          </p:cNvPr>
          <p:cNvSpPr/>
          <p:nvPr/>
        </p:nvSpPr>
        <p:spPr>
          <a:xfrm>
            <a:off x="1702304" y="285239"/>
            <a:ext cx="4906313" cy="7096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โครงสร้างการแบ่งส่วนราชการด่านตรวจคนเข้าเมืองท่าอากาศยานหาดใหญ่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1FA13C5-C347-6764-7CB4-4A02EB821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2" y="138620"/>
            <a:ext cx="1185709" cy="1402702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437C159-5732-C7B4-852C-7B5BD8D995B4}"/>
              </a:ext>
            </a:extLst>
          </p:cNvPr>
          <p:cNvSpPr/>
          <p:nvPr/>
        </p:nvSpPr>
        <p:spPr>
          <a:xfrm>
            <a:off x="3475536" y="1783871"/>
            <a:ext cx="912495" cy="5600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พ.ต.ท.สราว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ุธ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นพกาศ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สว.ด่าน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6358 0199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(หัวหน้าหน่วย)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A84700A4-123C-7108-B206-0F74EDA5F21C}"/>
              </a:ext>
            </a:extLst>
          </p:cNvPr>
          <p:cNvSpPr/>
          <p:nvPr/>
        </p:nvSpPr>
        <p:spPr>
          <a:xfrm>
            <a:off x="203724" y="3125683"/>
            <a:ext cx="1144878" cy="6343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ร.ต.อ.หญิง วันเพ็ญ 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ซ้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วนเล้ง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09 9469 2299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(หัวหน้างานธุรการกำลังพล)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EDD05B4-17B5-EB93-32E9-5C3996A5A05B}"/>
              </a:ext>
            </a:extLst>
          </p:cNvPr>
          <p:cNvSpPr/>
          <p:nvPr/>
        </p:nvSpPr>
        <p:spPr>
          <a:xfrm>
            <a:off x="1466421" y="3125683"/>
            <a:ext cx="1144878" cy="6343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ร.ต.อ.หญิง สุไก่ 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โสบผ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อม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4964 8713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(หัวหน้างานส่งกำลังบำรุง)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33D83ED5-D843-46B1-ABB0-ED009D7AE0F5}"/>
              </a:ext>
            </a:extLst>
          </p:cNvPr>
          <p:cNvSpPr/>
          <p:nvPr/>
        </p:nvSpPr>
        <p:spPr>
          <a:xfrm>
            <a:off x="2721514" y="3128539"/>
            <a:ext cx="1144878" cy="6343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ร.ต.อ.หญิง วรกัญญา คงมุณี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6414 2589 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(หัวหน้างานการเงิน)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3D42914E-B9C8-A83B-AC6C-0FC8F17926E4}"/>
              </a:ext>
            </a:extLst>
          </p:cNvPr>
          <p:cNvSpPr/>
          <p:nvPr/>
        </p:nvSpPr>
        <p:spPr>
          <a:xfrm>
            <a:off x="3984211" y="3146073"/>
            <a:ext cx="1202967" cy="6343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ร.ต.อ.กฤศณ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ัฏฐ์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คงยัง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09 0897 3666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(หัวหน้างานตรวจบุคคลและพาหนะ/สืบสวนปราบปราม (ผลัด 1)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01BC39E1-C47A-541C-460C-F9AF9A13603E}"/>
              </a:ext>
            </a:extLst>
          </p:cNvPr>
          <p:cNvSpPr/>
          <p:nvPr/>
        </p:nvSpPr>
        <p:spPr>
          <a:xfrm>
            <a:off x="5327779" y="3143061"/>
            <a:ext cx="1202967" cy="6343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ร.ต.อ.กฤดกานต์ 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กฤษ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ณะพันธ์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 สว.ด่าน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09 1046 4212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(หัวหน้างานตรวจบุคคลและพาหนะ/สืบสวนปราบปราม (ผลัด 2)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A91204DB-4BDD-BBED-76F1-6717FCA3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77" y="1062082"/>
            <a:ext cx="471272" cy="6480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A452258-20AD-0B76-4584-19BF0576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582" y="2427300"/>
            <a:ext cx="495941" cy="64800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49ECA6C8-DD93-359A-43E6-BF0AE7850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451" y="2427300"/>
            <a:ext cx="495941" cy="648000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AF6B9F0A-BA9B-68C4-C7E6-57585E175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397" y="2427300"/>
            <a:ext cx="495941" cy="648000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D67B8218-EA07-23A7-8EC1-033A47ED2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00" y="2427300"/>
            <a:ext cx="495941" cy="648000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907B65FF-5426-B4AA-0E23-90A2B6F7E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" y="2427300"/>
            <a:ext cx="495941" cy="648000"/>
          </a:xfrm>
          <a:prstGeom prst="rect">
            <a:avLst/>
          </a:prstGeom>
        </p:spPr>
      </p:pic>
      <p:sp>
        <p:nvSpPr>
          <p:cNvPr id="44" name="สี่เหลี่ยมผืนผ้า 43">
            <a:extLst>
              <a:ext uri="{FF2B5EF4-FFF2-40B4-BE49-F238E27FC236}">
                <a16:creationId xmlns:a16="http://schemas.microsoft.com/office/drawing/2014/main" id="{7A8AAB3C-6215-0C3A-169D-CB6D7C9692AB}"/>
              </a:ext>
            </a:extLst>
          </p:cNvPr>
          <p:cNvSpPr/>
          <p:nvPr/>
        </p:nvSpPr>
        <p:spPr>
          <a:xfrm>
            <a:off x="203724" y="4514691"/>
            <a:ext cx="11448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ด.ต.หญิง ปรียาภรณ์ สะอาดจันทร์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06 3081 5648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(งานนโยบายและแผน/วินัย)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id="{B6F5F317-E6FB-ED4B-4059-D6044B514404}"/>
              </a:ext>
            </a:extLst>
          </p:cNvPr>
          <p:cNvSpPr/>
          <p:nvPr/>
        </p:nvSpPr>
        <p:spPr>
          <a:xfrm>
            <a:off x="203724" y="5855242"/>
            <a:ext cx="11448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ส.ต.ท.หญิง 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พัฒนว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 บัวสาย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09 3779 0163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(งานธุรการกำลังพล/สวัสดิการ)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37E901F1-4335-FC03-9AC7-6AB59D0EE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30" y="3820256"/>
            <a:ext cx="518076" cy="648000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11A8FB0C-5364-D4BD-3F12-B9CACA88F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548" y="5177054"/>
            <a:ext cx="528509" cy="648000"/>
          </a:xfrm>
          <a:prstGeom prst="rect">
            <a:avLst/>
          </a:prstGeom>
        </p:spPr>
      </p:pic>
      <p:sp>
        <p:nvSpPr>
          <p:cNvPr id="50" name="สี่เหลี่ยมผืนผ้า 49">
            <a:extLst>
              <a:ext uri="{FF2B5EF4-FFF2-40B4-BE49-F238E27FC236}">
                <a16:creationId xmlns:a16="http://schemas.microsoft.com/office/drawing/2014/main" id="{B813F08E-5A8A-8730-A251-FA732B0206EA}"/>
              </a:ext>
            </a:extLst>
          </p:cNvPr>
          <p:cNvSpPr/>
          <p:nvPr/>
        </p:nvSpPr>
        <p:spPr>
          <a:xfrm>
            <a:off x="3906468" y="4530973"/>
            <a:ext cx="1280710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ด.ต.จรณชัย ยางทอง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06 2659 2825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1)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สี่เหลี่ยมผืนผ้า 50">
            <a:extLst>
              <a:ext uri="{FF2B5EF4-FFF2-40B4-BE49-F238E27FC236}">
                <a16:creationId xmlns:a16="http://schemas.microsoft.com/office/drawing/2014/main" id="{67183D31-2032-FD8D-889A-9C6ACE033412}"/>
              </a:ext>
            </a:extLst>
          </p:cNvPr>
          <p:cNvSpPr/>
          <p:nvPr/>
        </p:nvSpPr>
        <p:spPr>
          <a:xfrm>
            <a:off x="3942780" y="5896193"/>
            <a:ext cx="1280711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ด.ต.นนท์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ธิวรรธน์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จินดาสุวรรณ์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1083 7558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1)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สี่เหลี่ยมผืนผ้า 51">
            <a:extLst>
              <a:ext uri="{FF2B5EF4-FFF2-40B4-BE49-F238E27FC236}">
                <a16:creationId xmlns:a16="http://schemas.microsoft.com/office/drawing/2014/main" id="{74C2B2A7-89A5-D7E9-7C6B-EB97BBBAD37C}"/>
              </a:ext>
            </a:extLst>
          </p:cNvPr>
          <p:cNvSpPr/>
          <p:nvPr/>
        </p:nvSpPr>
        <p:spPr>
          <a:xfrm>
            <a:off x="3955513" y="7285344"/>
            <a:ext cx="12679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จ.ส.ต.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ฟาร์อิซซุด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ดีน อนุสามัญสกุล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8828 5311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1)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62BE1F5B-C84A-7303-5230-BD23EA694946}"/>
              </a:ext>
            </a:extLst>
          </p:cNvPr>
          <p:cNvSpPr/>
          <p:nvPr/>
        </p:nvSpPr>
        <p:spPr>
          <a:xfrm>
            <a:off x="3929576" y="8647456"/>
            <a:ext cx="12679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ด.ต.สัญญา สุขนุ้ย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4858 6661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(งานสืบสวนปราบปราม (ผลัด 1))</a:t>
            </a:r>
          </a:p>
          <a:p>
            <a:pPr algn="ctr"/>
            <a:endParaRPr lang="th-TH" sz="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id="{9FCB66C3-6B29-BD0E-02FD-373836EBF9C2}"/>
              </a:ext>
            </a:extLst>
          </p:cNvPr>
          <p:cNvSpPr/>
          <p:nvPr/>
        </p:nvSpPr>
        <p:spPr>
          <a:xfrm>
            <a:off x="3929576" y="10066420"/>
            <a:ext cx="12679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ด.ต.อภิศักดิ์ จงรักษ์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0716 7450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(งานสืบสวนปราบปราม (ผลัด 1))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42595E81-905B-ED2F-F265-A3B8539DA323}"/>
              </a:ext>
            </a:extLst>
          </p:cNvPr>
          <p:cNvSpPr/>
          <p:nvPr/>
        </p:nvSpPr>
        <p:spPr>
          <a:xfrm>
            <a:off x="5272773" y="4528337"/>
            <a:ext cx="1280710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จิร</a:t>
            </a:r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  หลีหาด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06 2525 4995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2)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008F0881-4D73-4652-6592-C6740694F698}"/>
              </a:ext>
            </a:extLst>
          </p:cNvPr>
          <p:cNvSpPr/>
          <p:nvPr/>
        </p:nvSpPr>
        <p:spPr>
          <a:xfrm>
            <a:off x="5285901" y="5910323"/>
            <a:ext cx="1280710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ด.ต.อนุศรน์ เรืองแก้ว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09 3580 9465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2)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id="{34D6D273-CF24-512D-6383-C8368898BC05}"/>
              </a:ext>
            </a:extLst>
          </p:cNvPr>
          <p:cNvSpPr/>
          <p:nvPr/>
        </p:nvSpPr>
        <p:spPr>
          <a:xfrm>
            <a:off x="5299096" y="7285344"/>
            <a:ext cx="1280710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ด.ต.จำลอง คงแก้ว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1969 8249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2)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id="{28397A36-CA7D-8155-2D1F-540CEBAA594F}"/>
              </a:ext>
            </a:extLst>
          </p:cNvPr>
          <p:cNvSpPr/>
          <p:nvPr/>
        </p:nvSpPr>
        <p:spPr>
          <a:xfrm>
            <a:off x="5285901" y="8659007"/>
            <a:ext cx="1280710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ด.ต.หญิง นิตยา เสาวน</a:t>
            </a:r>
            <a:r>
              <a:rPr lang="th-TH" sz="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ิตย์</a:t>
            </a:r>
            <a:endParaRPr lang="th-TH" sz="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4632 5508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(งานตรวจบุคคลและพาหนะ (ผลัด 2)</a:t>
            </a: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id="{EFE37E86-8234-56AD-7BC2-EA082EC9B068}"/>
              </a:ext>
            </a:extLst>
          </p:cNvPr>
          <p:cNvSpPr/>
          <p:nvPr/>
        </p:nvSpPr>
        <p:spPr>
          <a:xfrm>
            <a:off x="5285505" y="10032670"/>
            <a:ext cx="12679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ด.ต.อภิสิทธิ์ สิทธิพันธ์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08 1701 6874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(งานสืบสวนปราบปราม (ผลัด 2))</a:t>
            </a:r>
          </a:p>
          <a:p>
            <a:pPr algn="ctr"/>
            <a:endParaRPr lang="th-TH" sz="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id="{F8850203-7782-F875-B0C9-2057FA5567B9}"/>
              </a:ext>
            </a:extLst>
          </p:cNvPr>
          <p:cNvSpPr/>
          <p:nvPr/>
        </p:nvSpPr>
        <p:spPr>
          <a:xfrm>
            <a:off x="5298055" y="11355913"/>
            <a:ext cx="1267978" cy="634367"/>
          </a:xfrm>
          <a:prstGeom prst="rect">
            <a:avLst/>
          </a:prstGeom>
          <a:solidFill>
            <a:srgbClr val="F880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ด.ต.เอกดนัย จิรวัฒน์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ผบ.หมู่ ด่าน ตม.ทอ.หาดใหญ่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โทร. 09 7352 5777</a:t>
            </a:r>
          </a:p>
          <a:p>
            <a:pPr algn="ctr"/>
            <a:r>
              <a:rPr lang="th-TH" sz="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(งานสืบสวนปราบปราม (ผลัด 2))</a:t>
            </a:r>
          </a:p>
          <a:p>
            <a:pPr algn="ctr"/>
            <a:endParaRPr lang="th-TH" sz="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88E7E565-34D3-7DF9-0E3B-ACA81D1D7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95" y="3830409"/>
            <a:ext cx="556631" cy="648000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269B7368-A512-B376-22FA-5BD30B719A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31" y="9361568"/>
            <a:ext cx="540878" cy="648000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636F245F-AA70-63EC-5C05-538539141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52" y="9328408"/>
            <a:ext cx="511943" cy="648000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6962881E-21C7-A678-3EAD-0E7B2FB750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7" y="5201154"/>
            <a:ext cx="518169" cy="648000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FA9B9696-303A-8F41-4FBC-A8A4A0D835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31" y="7953126"/>
            <a:ext cx="523295" cy="64800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7F23BB58-4001-99A9-8C40-81E8D84DF7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97" y="10687475"/>
            <a:ext cx="538029" cy="648000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77111EEF-4E5D-486C-0000-40F7A9846A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7" y="6589067"/>
            <a:ext cx="544559" cy="648000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2CEA8795-4504-8318-8F47-4A40B96DEB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82" y="3807669"/>
            <a:ext cx="523536" cy="648000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581D153F-3D42-6147-C2A8-EB44F021B4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07" y="5195629"/>
            <a:ext cx="514011" cy="648000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510EE71C-6114-52EC-8A39-B0983DCF4F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07" y="7965359"/>
            <a:ext cx="528477" cy="648000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30436186-7A4D-D0E5-08E0-8CEEF33AAD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51" y="6570432"/>
            <a:ext cx="521675" cy="648000"/>
          </a:xfrm>
          <a:prstGeom prst="rect">
            <a:avLst/>
          </a:prstGeom>
        </p:spPr>
      </p:pic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8F1F1785-1880-9068-2210-A529A8222DA9}"/>
              </a:ext>
            </a:extLst>
          </p:cNvPr>
          <p:cNvSpPr txBox="1"/>
          <p:nvPr/>
        </p:nvSpPr>
        <p:spPr>
          <a:xfrm>
            <a:off x="482548" y="11150809"/>
            <a:ext cx="192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มีนาคม 2568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534663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</TotalTime>
  <Words>474</Words>
  <Application>Microsoft Office PowerPoint</Application>
  <PresentationFormat>แบบจอกว้าง</PresentationFormat>
  <Paragraphs>116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13</cp:revision>
  <dcterms:created xsi:type="dcterms:W3CDTF">2025-03-19T09:33:30Z</dcterms:created>
  <dcterms:modified xsi:type="dcterms:W3CDTF">2025-03-19T14:22:04Z</dcterms:modified>
</cp:coreProperties>
</file>