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644606-C63F-F7C6-66DE-3B2532572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4B5F2B-F21E-D84B-3BBD-0403F0471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4F561B2-1B9F-9C81-2C04-7E905669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8003D32-BB95-B88B-BF06-7932CD8E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C52A02-C2FC-CB46-0F7B-16ED539F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DC0592-A4CC-B4AE-BE19-244652D1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94B9E7E-09CC-4CC7-B828-C597AE9DE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153D8B-151C-BC0B-574A-99F48FC8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206298-1F2D-A0E2-D003-4962BCD7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B9FB79-BA14-BF20-341A-0151FA69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30D84D7-3CF8-C551-36D3-9CC38EF45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5712BEF-9154-89A4-2688-7450D2D59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36771A-D2F2-EAD0-FA4F-5C195F91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A40DE7-AD39-F307-6CE3-8CDB15F1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989C1FE-23E6-B319-997C-D4A24988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8C70C08-B3E2-3D47-B248-F86BA6B6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FC46422-DDBF-F9C3-0F2D-C0CD325C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8957E6-C464-FA46-CF64-FDB8A947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65A1A0D-B558-730F-B2B5-5A5203A4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9C16C68-4037-D1FD-0821-2006E2DB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9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A2D156-A0CE-52A8-F8ED-EC4FD56B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4288503-35F6-7963-F471-75C4569B4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A342E23-A8FE-34D8-F446-ECE2D22D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854601-72E0-116E-C28C-9D4A1D215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F822235-B0E6-22C5-73DD-C169C0E5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11A807-1F0E-5676-25C9-964599B4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EB6160-FBD3-9EA7-E93A-264EC10DC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4626921-6754-20FE-8BFD-A15086122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39ECD59-B832-8A3E-8B76-8342620E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6510D37-8B0C-2913-CB51-1E5373EAE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A03CD34-C243-19C1-011E-CF5F190A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3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25B0F6-9040-C8C7-E0AB-AA570949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99C5DFE-E3B1-93B5-8476-72E9DDE32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BEFA4C4-25B4-F06F-3AD5-8F3E3387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7410ACA-F74D-C930-608F-B092A8DCF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5258963-E5C9-499F-7517-D1EAA9729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FB54E7C-0B5F-6CDF-494D-6F8CACE5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62E932D-9633-5E3B-478F-26749F67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18C77B5-2537-3818-A62C-D4702A3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E7C25E-3E57-DBFF-AB85-864091F9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038C5C1-2D7E-59B0-DA4D-E39EEBD9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297768C-1C59-C2A4-D03A-78D73A16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B0E7BB8-F586-220B-8E77-34C76C8C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5E98106-A58B-BFCC-12E5-DAAA9388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A52FDAD-B4C3-1BFC-F879-691208FE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D2D031E-8BD9-9044-FCCA-ADFA18DD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0C9913-A465-44B2-1886-B28BBCDA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8A9905-3248-8FB3-9844-DD1CD4B79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0B30AC6-5D8B-E985-31D3-C0A196C20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E428742-B6D5-BAAB-6B9E-9D331E40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CCAB40B-03A6-045D-F012-CF630107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D48DD69-BB9F-3EB6-F952-BFB19422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4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4703158-EF93-8DB5-A6D8-D4BF1852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FE9178-30FA-110F-28A6-B8B0FFAF1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3294AE7-507A-3A41-BCB2-29EA2ECFC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85AC574-5D33-BD83-987F-0082632F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F07F006-4C75-93D8-F6C4-9EBDDEBF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0C0F661-155B-4391-844C-0D1135F2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84688A1-7531-9229-9C73-E24C5958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2F4C1EB-AD44-8F4D-6B5F-E5AD0DDE5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C52622-2E48-8485-ADDC-67C323F16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3E592-7437-4BAF-92EA-842832E913A2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BF115D2-61BF-49A1-4809-78D85DCE3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DC8841-B58B-F57C-C4C0-FA4EE77B1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778D-D987-4D27-BD80-E2B3053B5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606283BA-BC19-453E-A7DE-528E9FB09DD9}"/>
              </a:ext>
            </a:extLst>
          </p:cNvPr>
          <p:cNvSpPr/>
          <p:nvPr/>
        </p:nvSpPr>
        <p:spPr>
          <a:xfrm>
            <a:off x="2718487" y="656305"/>
            <a:ext cx="8241956" cy="92675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0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โครงสร้างการแบ่งส่วนราชการด่านตรวจคนเข้าเมืองท่าอากาศยานหาดใหญ่</a:t>
            </a:r>
            <a:endParaRPr lang="en-US" sz="30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1FA13C5-C347-6764-7CB4-4A02EB821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77" y="222425"/>
            <a:ext cx="1516916" cy="1794523"/>
          </a:xfrm>
          <a:prstGeom prst="rect">
            <a:avLst/>
          </a:prstGeom>
        </p:spPr>
      </p:pic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971FD495-37F0-5F97-FE7E-A2FD4F5C95EE}"/>
              </a:ext>
            </a:extLst>
          </p:cNvPr>
          <p:cNvSpPr/>
          <p:nvPr/>
        </p:nvSpPr>
        <p:spPr>
          <a:xfrm>
            <a:off x="5291658" y="2180675"/>
            <a:ext cx="2397211" cy="1044148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สว.ด่าน ตม.ทอ.หาดใหญ่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(หัวหน้าหน่วย)</a:t>
            </a:r>
            <a:endPara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02778B4F-1A64-EC5A-5945-2396263A0029}"/>
              </a:ext>
            </a:extLst>
          </p:cNvPr>
          <p:cNvSpPr/>
          <p:nvPr/>
        </p:nvSpPr>
        <p:spPr>
          <a:xfrm>
            <a:off x="200677" y="4155256"/>
            <a:ext cx="2159468" cy="118286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 สว.ด่าน ตม.ทอ.หาดใหญ่</a:t>
            </a:r>
          </a:p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หัวหน้างานธุรการกำลังพล</a:t>
            </a:r>
            <a:endParaRPr lang="en-US" sz="18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สี่เหลี่ยมผืนผ้า: มุมมน 22">
            <a:extLst>
              <a:ext uri="{FF2B5EF4-FFF2-40B4-BE49-F238E27FC236}">
                <a16:creationId xmlns:a16="http://schemas.microsoft.com/office/drawing/2014/main" id="{1036C999-DF5D-3065-73C9-CD99FAB0CC3D}"/>
              </a:ext>
            </a:extLst>
          </p:cNvPr>
          <p:cNvSpPr/>
          <p:nvPr/>
        </p:nvSpPr>
        <p:spPr>
          <a:xfrm>
            <a:off x="2602006" y="4155254"/>
            <a:ext cx="2159468" cy="118286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 สว.ด่าน ตม.ทอ.หาดใหญ่</a:t>
            </a:r>
          </a:p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หัวหน้างานส่งกำลังบำรุง</a:t>
            </a:r>
            <a:endParaRPr lang="en-US" sz="18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สี่เหลี่ยมผืนผ้า: มุมมน 23">
            <a:extLst>
              <a:ext uri="{FF2B5EF4-FFF2-40B4-BE49-F238E27FC236}">
                <a16:creationId xmlns:a16="http://schemas.microsoft.com/office/drawing/2014/main" id="{CD6986D1-C8A6-EF6C-3998-E6AA0EDBC5FF}"/>
              </a:ext>
            </a:extLst>
          </p:cNvPr>
          <p:cNvSpPr/>
          <p:nvPr/>
        </p:nvSpPr>
        <p:spPr>
          <a:xfrm>
            <a:off x="5016268" y="4155254"/>
            <a:ext cx="2159468" cy="118286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 สว.ด่าน ตม.ทอ.หาดใหญ่</a:t>
            </a:r>
          </a:p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หัวหน้างานการเงิน</a:t>
            </a:r>
            <a:endParaRPr lang="en-US" sz="18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สี่เหลี่ยมผืนผ้า: มุมมน 24">
            <a:extLst>
              <a:ext uri="{FF2B5EF4-FFF2-40B4-BE49-F238E27FC236}">
                <a16:creationId xmlns:a16="http://schemas.microsoft.com/office/drawing/2014/main" id="{533BA037-695D-2457-A25C-8B88551852A0}"/>
              </a:ext>
            </a:extLst>
          </p:cNvPr>
          <p:cNvSpPr/>
          <p:nvPr/>
        </p:nvSpPr>
        <p:spPr>
          <a:xfrm>
            <a:off x="7417598" y="4155254"/>
            <a:ext cx="2159468" cy="118286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 สว.ด่าน ตม.ทอ.หาดใหญ่</a:t>
            </a:r>
          </a:p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หัวหน้างานตรวจบุคคลและพาหนะ/สืบสวนปราบปราม (ผลัด 1)</a:t>
            </a:r>
            <a:endParaRPr lang="en-US" sz="18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สี่เหลี่ยมผืนผ้า: มุมมน 26">
            <a:extLst>
              <a:ext uri="{FF2B5EF4-FFF2-40B4-BE49-F238E27FC236}">
                <a16:creationId xmlns:a16="http://schemas.microsoft.com/office/drawing/2014/main" id="{DE7D9B66-43DB-30A0-9C0D-A606B1A9D840}"/>
              </a:ext>
            </a:extLst>
          </p:cNvPr>
          <p:cNvSpPr/>
          <p:nvPr/>
        </p:nvSpPr>
        <p:spPr>
          <a:xfrm>
            <a:off x="9818927" y="4155254"/>
            <a:ext cx="2159468" cy="1182862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 สว.ด่าน ตม.ทอ.หาดใหญ่</a:t>
            </a:r>
          </a:p>
          <a:p>
            <a:pPr algn="ctr"/>
            <a:r>
              <a:rPr lang="th-TH" sz="1801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หัวหน้างานตรวจบุคคลและพาหนะ/สืบสวนปราบปราม (ผลัด 2)</a:t>
            </a:r>
            <a:endParaRPr lang="en-US" sz="1801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ตัวเชื่อมต่อตรง 28">
            <a:extLst>
              <a:ext uri="{FF2B5EF4-FFF2-40B4-BE49-F238E27FC236}">
                <a16:creationId xmlns:a16="http://schemas.microsoft.com/office/drawing/2014/main" id="{7F42D88F-3440-9250-8A8C-89915BF5C6A1}"/>
              </a:ext>
            </a:extLst>
          </p:cNvPr>
          <p:cNvCxnSpPr/>
          <p:nvPr/>
        </p:nvCxnSpPr>
        <p:spPr>
          <a:xfrm>
            <a:off x="6490261" y="3255251"/>
            <a:ext cx="0" cy="9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>
            <a:extLst>
              <a:ext uri="{FF2B5EF4-FFF2-40B4-BE49-F238E27FC236}">
                <a16:creationId xmlns:a16="http://schemas.microsoft.com/office/drawing/2014/main" id="{42379899-A5D5-6F76-E650-05B8C5055A68}"/>
              </a:ext>
            </a:extLst>
          </p:cNvPr>
          <p:cNvCxnSpPr/>
          <p:nvPr/>
        </p:nvCxnSpPr>
        <p:spPr>
          <a:xfrm>
            <a:off x="963828" y="3663779"/>
            <a:ext cx="104414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>
            <a:extLst>
              <a:ext uri="{FF2B5EF4-FFF2-40B4-BE49-F238E27FC236}">
                <a16:creationId xmlns:a16="http://schemas.microsoft.com/office/drawing/2014/main" id="{2817BFF2-E169-DB1B-73EF-23706A09EFDE}"/>
              </a:ext>
            </a:extLst>
          </p:cNvPr>
          <p:cNvCxnSpPr/>
          <p:nvPr/>
        </p:nvCxnSpPr>
        <p:spPr>
          <a:xfrm>
            <a:off x="963828" y="3663779"/>
            <a:ext cx="0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2AAB1EA3-5CD5-BAB5-A18A-8340BA053CEB}"/>
              </a:ext>
            </a:extLst>
          </p:cNvPr>
          <p:cNvCxnSpPr/>
          <p:nvPr/>
        </p:nvCxnSpPr>
        <p:spPr>
          <a:xfrm>
            <a:off x="3681739" y="3651251"/>
            <a:ext cx="0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>
            <a:extLst>
              <a:ext uri="{FF2B5EF4-FFF2-40B4-BE49-F238E27FC236}">
                <a16:creationId xmlns:a16="http://schemas.microsoft.com/office/drawing/2014/main" id="{43034888-ECA2-2C18-8FF4-4CD4ADC0B422}"/>
              </a:ext>
            </a:extLst>
          </p:cNvPr>
          <p:cNvCxnSpPr/>
          <p:nvPr/>
        </p:nvCxnSpPr>
        <p:spPr>
          <a:xfrm>
            <a:off x="8666204" y="3651251"/>
            <a:ext cx="0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>
            <a:extLst>
              <a:ext uri="{FF2B5EF4-FFF2-40B4-BE49-F238E27FC236}">
                <a16:creationId xmlns:a16="http://schemas.microsoft.com/office/drawing/2014/main" id="{2C24E816-CFC2-6C6D-1AD2-170AB7936812}"/>
              </a:ext>
            </a:extLst>
          </p:cNvPr>
          <p:cNvCxnSpPr/>
          <p:nvPr/>
        </p:nvCxnSpPr>
        <p:spPr>
          <a:xfrm>
            <a:off x="11405287" y="3651251"/>
            <a:ext cx="0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22C25C9-09C3-2619-96A7-8F4A1C905251}"/>
              </a:ext>
            </a:extLst>
          </p:cNvPr>
          <p:cNvSpPr txBox="1"/>
          <p:nvPr/>
        </p:nvSpPr>
        <p:spPr>
          <a:xfrm>
            <a:off x="9724767" y="6017035"/>
            <a:ext cx="2159468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1 มีนาคม 2568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534663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98</Words>
  <Application>Microsoft Office PowerPoint</Application>
  <PresentationFormat>แบบจอกว้าง</PresentationFormat>
  <Paragraphs>14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4</cp:revision>
  <dcterms:created xsi:type="dcterms:W3CDTF">2025-03-19T09:33:30Z</dcterms:created>
  <dcterms:modified xsi:type="dcterms:W3CDTF">2025-03-19T14:16:44Z</dcterms:modified>
</cp:coreProperties>
</file>